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77" r:id="rId4"/>
    <p:sldId id="258" r:id="rId5"/>
    <p:sldId id="265" r:id="rId6"/>
    <p:sldId id="266" r:id="rId7"/>
    <p:sldId id="259" r:id="rId8"/>
    <p:sldId id="267" r:id="rId9"/>
    <p:sldId id="278" r:id="rId10"/>
    <p:sldId id="260" r:id="rId11"/>
    <p:sldId id="268" r:id="rId12"/>
    <p:sldId id="261" r:id="rId13"/>
    <p:sldId id="269" r:id="rId14"/>
    <p:sldId id="262" r:id="rId15"/>
    <p:sldId id="270" r:id="rId16"/>
    <p:sldId id="263" r:id="rId17"/>
    <p:sldId id="271" r:id="rId18"/>
    <p:sldId id="272" r:id="rId19"/>
    <p:sldId id="273" r:id="rId20"/>
    <p:sldId id="274" r:id="rId21"/>
    <p:sldId id="264" r:id="rId22"/>
    <p:sldId id="275" r:id="rId23"/>
    <p:sldId id="27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1/21/2023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263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519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89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897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190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66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38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729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720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923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159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7725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D8EF1A-4C96-25C8-A2B7-AA48DA3212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8633" y="1247140"/>
            <a:ext cx="3608208" cy="3450844"/>
          </a:xfrm>
        </p:spPr>
        <p:txBody>
          <a:bodyPr>
            <a:normAutofit/>
          </a:bodyPr>
          <a:lstStyle/>
          <a:p>
            <a:r>
              <a:rPr lang="en-US" sz="4800"/>
              <a:t>The Blurple Fishbirds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A83F4C-5961-C902-C6EB-FDAEA39E35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8633" y="4818126"/>
            <a:ext cx="3608208" cy="1268984"/>
          </a:xfrm>
        </p:spPr>
        <p:txBody>
          <a:bodyPr>
            <a:normAutofit/>
          </a:bodyPr>
          <a:lstStyle/>
          <a:p>
            <a:r>
              <a:rPr lang="en-US" sz="2200"/>
              <a:t>Documenting the creation of a full stack application with .NET Core</a:t>
            </a:r>
          </a:p>
        </p:txBody>
      </p:sp>
      <p:pic>
        <p:nvPicPr>
          <p:cNvPr id="16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D6D3A91C-6E79-8F26-0C17-35006BECB9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82" r="-2" b="21391"/>
          <a:stretch/>
        </p:blipFill>
        <p:spPr>
          <a:xfrm>
            <a:off x="-1" y="10"/>
            <a:ext cx="7456513" cy="6857990"/>
          </a:xfrm>
          <a:custGeom>
            <a:avLst/>
            <a:gdLst/>
            <a:ahLst/>
            <a:cxnLst/>
            <a:rect l="l" t="t" r="r" b="b"/>
            <a:pathLst>
              <a:path w="7456513" h="6858000">
                <a:moveTo>
                  <a:pt x="0" y="0"/>
                </a:moveTo>
                <a:lnTo>
                  <a:pt x="6059386" y="0"/>
                </a:lnTo>
                <a:lnTo>
                  <a:pt x="6059386" y="1375489"/>
                </a:lnTo>
                <a:lnTo>
                  <a:pt x="7456513" y="1375489"/>
                </a:lnTo>
                <a:lnTo>
                  <a:pt x="74565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682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51193-1A54-E64C-B923-93F21F456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_Layout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38710-550B-BCC2-9D6D-EDDA9EDC3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Updated all links in the shared _Layout file.</a:t>
            </a:r>
          </a:p>
          <a:p>
            <a:r>
              <a:rPr lang="en-US" dirty="0"/>
              <a:t>Structured header and sidebar</a:t>
            </a:r>
          </a:p>
          <a:p>
            <a:r>
              <a:rPr lang="en-US" dirty="0"/>
              <a:t>Established ‘directory’ for the application</a:t>
            </a:r>
          </a:p>
          <a:p>
            <a:r>
              <a:rPr lang="en-US" dirty="0"/>
              <a:t>Cleaned vocabulary</a:t>
            </a:r>
          </a:p>
        </p:txBody>
      </p:sp>
    </p:spTree>
    <p:extLst>
      <p:ext uri="{BB962C8B-B14F-4D97-AF65-F5344CB8AC3E}">
        <p14:creationId xmlns:p14="http://schemas.microsoft.com/office/powerpoint/2010/main" val="3957708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DD3CA095-98CC-7D24-77CE-D80A1F32A5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" y="103871"/>
            <a:ext cx="5268285" cy="3325129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01A0554-F570-E260-9CC1-69B0B6864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563" y="2669309"/>
            <a:ext cx="5943600" cy="396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366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E6ACD-EB28-2DCA-9286-0AB529855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9A7FC-4F82-5352-5696-4DB30F4D6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Cleaned the views to be centered and use the correct terminology</a:t>
            </a:r>
          </a:p>
          <a:p>
            <a:r>
              <a:rPr lang="en-US" dirty="0"/>
              <a:t>Distinguished Index from other CRUD views</a:t>
            </a:r>
          </a:p>
          <a:p>
            <a:pPr lvl="1"/>
            <a:r>
              <a:rPr lang="en-US" dirty="0"/>
              <a:t>Implemented datatables.net</a:t>
            </a:r>
          </a:p>
          <a:p>
            <a:r>
              <a:rPr lang="en-US" dirty="0"/>
              <a:t>Assigned access by role per Use-Case Diagram</a:t>
            </a:r>
          </a:p>
          <a:p>
            <a:pPr lvl="1"/>
            <a:r>
              <a:rPr lang="en-US" dirty="0"/>
              <a:t>{insert image around here}</a:t>
            </a:r>
          </a:p>
        </p:txBody>
      </p:sp>
    </p:spTree>
    <p:extLst>
      <p:ext uri="{BB962C8B-B14F-4D97-AF65-F5344CB8AC3E}">
        <p14:creationId xmlns:p14="http://schemas.microsoft.com/office/powerpoint/2010/main" val="2697943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974D37BF-FA7F-775E-B7DC-54C580181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841" y="165533"/>
            <a:ext cx="5370360" cy="3141085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BBD1CFF-D9FE-2C94-7B83-DFA3CF7EC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28940"/>
            <a:ext cx="5943600" cy="24142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4E25E5-667B-2248-D0B7-D64E034FC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6603" y="3602341"/>
            <a:ext cx="7496175" cy="314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97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878C1-E55C-49E7-9BC3-37D51C2B2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2F10B-50D7-E574-A99A-E2B222513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Updated the </a:t>
            </a:r>
            <a:r>
              <a:rPr lang="en-US" dirty="0" err="1"/>
              <a:t>appsettings.json</a:t>
            </a:r>
            <a:r>
              <a:rPr lang="en-US" dirty="0"/>
              <a:t> with functioning information</a:t>
            </a:r>
          </a:p>
          <a:p>
            <a:r>
              <a:rPr lang="en-US" dirty="0"/>
              <a:t>Added a Contact </a:t>
            </a:r>
            <a:r>
              <a:rPr lang="en-US" dirty="0" err="1"/>
              <a:t>ViewModel</a:t>
            </a:r>
            <a:r>
              <a:rPr lang="en-US" dirty="0"/>
              <a:t> for form rendering.</a:t>
            </a:r>
          </a:p>
          <a:p>
            <a:r>
              <a:rPr lang="en-US" dirty="0"/>
              <a:t>Brought in _config alongside _logger</a:t>
            </a:r>
          </a:p>
          <a:p>
            <a:r>
              <a:rPr lang="en-US" dirty="0"/>
              <a:t>Adjusted all other necessary logic for post action</a:t>
            </a:r>
          </a:p>
        </p:txBody>
      </p:sp>
    </p:spTree>
    <p:extLst>
      <p:ext uri="{BB962C8B-B14F-4D97-AF65-F5344CB8AC3E}">
        <p14:creationId xmlns:p14="http://schemas.microsoft.com/office/powerpoint/2010/main" val="887243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F1855195-E830-B57C-A002-D1D03470FB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513" y="119353"/>
            <a:ext cx="5267927" cy="3309648"/>
          </a:xfrm>
          <a:prstGeom prst="rect">
            <a:avLst/>
          </a:prstGeom>
        </p:spPr>
      </p:pic>
      <p:pic>
        <p:nvPicPr>
          <p:cNvPr id="5" name="Picture 4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90E4912A-FE39-C515-37D8-DFBBA5574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9353"/>
            <a:ext cx="5943600" cy="3110721"/>
          </a:xfrm>
          <a:prstGeom prst="rect">
            <a:avLst/>
          </a:prstGeom>
        </p:spPr>
      </p:pic>
      <p:pic>
        <p:nvPicPr>
          <p:cNvPr id="6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7290695E-327A-9F46-1AE1-093EB9D92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3734724"/>
            <a:ext cx="5943600" cy="262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32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941D5-B5B5-8C66-56AA-A9C659278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and Wishing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99E7-2720-8F41-1BB7-E60D5FEDC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Improved styling for Landing page and Layout </a:t>
            </a:r>
          </a:p>
          <a:p>
            <a:r>
              <a:rPr lang="en-US" dirty="0"/>
              <a:t>Conditional rendering by role</a:t>
            </a:r>
          </a:p>
          <a:p>
            <a:r>
              <a:rPr lang="en-US" dirty="0"/>
              <a:t>Fixed </a:t>
            </a:r>
            <a:r>
              <a:rPr lang="en-US" dirty="0" err="1"/>
              <a:t>ScheduledClassId</a:t>
            </a:r>
            <a:r>
              <a:rPr lang="en-US" dirty="0"/>
              <a:t> create feature to be </a:t>
            </a:r>
            <a:r>
              <a:rPr lang="en-US" dirty="0" err="1"/>
              <a:t>ClassInfo</a:t>
            </a:r>
            <a:r>
              <a:rPr lang="en-US" dirty="0"/>
              <a:t> partial</a:t>
            </a:r>
          </a:p>
          <a:p>
            <a:r>
              <a:rPr lang="en-US" dirty="0"/>
              <a:t>Reviewed the Edit submit for Enrollment and Scheduled Classes.</a:t>
            </a:r>
          </a:p>
        </p:txBody>
      </p:sp>
    </p:spTree>
    <p:extLst>
      <p:ext uri="{BB962C8B-B14F-4D97-AF65-F5344CB8AC3E}">
        <p14:creationId xmlns:p14="http://schemas.microsoft.com/office/powerpoint/2010/main" val="1307242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F52625F-5447-E523-03E0-0185957B5E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38" y="319696"/>
            <a:ext cx="5525018" cy="2897125"/>
          </a:xfrm>
          <a:prstGeom prst="rect">
            <a:avLst/>
          </a:prstGeom>
        </p:spPr>
      </p:pic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E30EBF9-B394-1E14-3C72-91C0933577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654" y="3429000"/>
            <a:ext cx="5943600" cy="293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762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5E0FF47E-0201-4CEC-B823-FC00560A3E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80" y="0"/>
            <a:ext cx="11685864" cy="645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361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30F66ED-6683-1C16-C66E-5517335472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65" y="129309"/>
            <a:ext cx="11222180" cy="557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92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B5C68-E08D-282C-873C-A1525A108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A7330-768C-A9A6-9E9C-1EC5DC014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a repo on </a:t>
            </a:r>
            <a:r>
              <a:rPr lang="en-US" dirty="0" err="1"/>
              <a:t>Github</a:t>
            </a:r>
            <a:r>
              <a:rPr lang="en-US" dirty="0"/>
              <a:t>.</a:t>
            </a:r>
          </a:p>
          <a:p>
            <a:r>
              <a:rPr lang="en-US" dirty="0"/>
              <a:t>Updated </a:t>
            </a:r>
            <a:r>
              <a:rPr lang="en-US" dirty="0" err="1"/>
              <a:t>Gitignore</a:t>
            </a:r>
            <a:endParaRPr lang="en-US" dirty="0"/>
          </a:p>
          <a:p>
            <a:r>
              <a:rPr lang="en-US" dirty="0"/>
              <a:t>Added project with </a:t>
            </a:r>
            <a:r>
              <a:rPr lang="en-US" dirty="0" err="1"/>
              <a:t>.Net</a:t>
            </a:r>
            <a:r>
              <a:rPr lang="en-US" dirty="0"/>
              <a:t> to the cloned path</a:t>
            </a:r>
          </a:p>
          <a:p>
            <a:r>
              <a:rPr lang="en-US" dirty="0"/>
              <a:t>Created Kanban board using Trello</a:t>
            </a:r>
          </a:p>
          <a:p>
            <a:pPr lvl="1"/>
            <a:r>
              <a:rPr lang="en-US" dirty="0"/>
              <a:t>Loaded requirements as cards</a:t>
            </a:r>
          </a:p>
        </p:txBody>
      </p:sp>
    </p:spTree>
    <p:extLst>
      <p:ext uri="{BB962C8B-B14F-4D97-AF65-F5344CB8AC3E}">
        <p14:creationId xmlns:p14="http://schemas.microsoft.com/office/powerpoint/2010/main" val="970147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5DE668-C327-A676-AD20-BBD2F76CF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09" y="960581"/>
            <a:ext cx="11222182" cy="405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229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38341-0D16-0D9E-6B22-BB1678EBC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 and 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7C79A-FD66-DFE1-ECD1-729557410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Had one person monitor the Kanban board and the ongoing notes doc.</a:t>
            </a:r>
          </a:p>
          <a:p>
            <a:r>
              <a:rPr lang="en-US" dirty="0"/>
              <a:t>Added ‘Docs and Tracking’ to source control</a:t>
            </a:r>
          </a:p>
          <a:p>
            <a:pPr lvl="1"/>
            <a:r>
              <a:rPr lang="en-US" dirty="0"/>
              <a:t>Allowed record and changing of hands between driver/navigator/assistant navigator</a:t>
            </a:r>
          </a:p>
          <a:p>
            <a:pPr marL="2286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75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6D6997-2748-22E0-3D91-4735A7C17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86680" y="4149076"/>
            <a:ext cx="2924175" cy="22764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06A179-428D-5C6E-14EC-7CC2635FE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83" y="0"/>
            <a:ext cx="7693891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81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4E9450C-5582-AA0C-4697-B6F10EBA86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46" y="791769"/>
            <a:ext cx="10107798" cy="499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024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9ABE36-D209-7CF1-A31A-3E942A789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538" y="646546"/>
            <a:ext cx="10849007" cy="5079999"/>
          </a:xfrm>
        </p:spPr>
      </p:pic>
    </p:spTree>
    <p:extLst>
      <p:ext uri="{BB962C8B-B14F-4D97-AF65-F5344CB8AC3E}">
        <p14:creationId xmlns:p14="http://schemas.microsoft.com/office/powerpoint/2010/main" val="2867505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1C662-F927-4F53-24DC-BA63D923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Dummy Data and prep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E4BFD-7F02-7634-EE7A-ACC5FAF68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and scripted the database</a:t>
            </a:r>
          </a:p>
          <a:p>
            <a:r>
              <a:rPr lang="en-US" dirty="0"/>
              <a:t>Added records to each table per schema using SSMS.</a:t>
            </a:r>
          </a:p>
        </p:txBody>
      </p:sp>
    </p:spTree>
    <p:extLst>
      <p:ext uri="{BB962C8B-B14F-4D97-AF65-F5344CB8AC3E}">
        <p14:creationId xmlns:p14="http://schemas.microsoft.com/office/powerpoint/2010/main" val="1489173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51A610AD-F816-3F1C-F232-7ACDD7113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76" y="82406"/>
            <a:ext cx="4693733" cy="5764212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B34B491-7319-9B01-57ED-43476682A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891" y="2514570"/>
            <a:ext cx="5943600" cy="140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338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3F0F857-25FC-4AD9-B1E3-188062ED0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454" y="913678"/>
            <a:ext cx="8895091" cy="392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21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4652C-5B30-AAA1-4618-9215BE210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and 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A1B14-0BEE-3CFC-EBA8-CEA36A990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Scaffolded DB context</a:t>
            </a:r>
          </a:p>
          <a:p>
            <a:r>
              <a:rPr lang="en-US" dirty="0"/>
              <a:t>Brought in data into the data layer</a:t>
            </a:r>
          </a:p>
          <a:p>
            <a:r>
              <a:rPr lang="en-US" dirty="0"/>
              <a:t>Created metadata and partial classes</a:t>
            </a:r>
          </a:p>
          <a:p>
            <a:r>
              <a:rPr lang="en-US" dirty="0"/>
              <a:t>Scaffolded all controllers and associated views</a:t>
            </a:r>
          </a:p>
        </p:txBody>
      </p:sp>
    </p:spTree>
    <p:extLst>
      <p:ext uri="{BB962C8B-B14F-4D97-AF65-F5344CB8AC3E}">
        <p14:creationId xmlns:p14="http://schemas.microsoft.com/office/powerpoint/2010/main" val="251799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23BA1641-D5FA-BFBD-CB69-E1DE9161C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5199"/>
            <a:ext cx="6996418" cy="35236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7CC361-19CA-409C-911D-4619D6C54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916" y="3740726"/>
            <a:ext cx="8353425" cy="285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17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C53040D4-A05F-04FD-00B2-A8FF74BAFA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923926"/>
            <a:ext cx="9982200" cy="4715668"/>
          </a:xfrm>
        </p:spPr>
      </p:pic>
    </p:spTree>
    <p:extLst>
      <p:ext uri="{BB962C8B-B14F-4D97-AF65-F5344CB8AC3E}">
        <p14:creationId xmlns:p14="http://schemas.microsoft.com/office/powerpoint/2010/main" val="2243063313"/>
      </p:ext>
    </p:extLst>
  </p:cSld>
  <p:clrMapOvr>
    <a:masterClrMapping/>
  </p:clrMapOvr>
</p:sld>
</file>

<file path=ppt/theme/theme1.xml><?xml version="1.0" encoding="utf-8"?>
<a:theme xmlns:a="http://schemas.openxmlformats.org/drawingml/2006/main" name="InterweaveVTI">
  <a:themeElements>
    <a:clrScheme name="AnalogousFromDarkSeedLeftStep">
      <a:dk1>
        <a:srgbClr val="000000"/>
      </a:dk1>
      <a:lt1>
        <a:srgbClr val="FFFFFF"/>
      </a:lt1>
      <a:dk2>
        <a:srgbClr val="311C21"/>
      </a:dk2>
      <a:lt2>
        <a:srgbClr val="F0F3F3"/>
      </a:lt2>
      <a:accent1>
        <a:srgbClr val="C34D55"/>
      </a:accent1>
      <a:accent2>
        <a:srgbClr val="B13B75"/>
      </a:accent2>
      <a:accent3>
        <a:srgbClr val="C34DB8"/>
      </a:accent3>
      <a:accent4>
        <a:srgbClr val="8B3BB1"/>
      </a:accent4>
      <a:accent5>
        <a:srgbClr val="6B4DC3"/>
      </a:accent5>
      <a:accent6>
        <a:srgbClr val="3B4DB1"/>
      </a:accent6>
      <a:hlink>
        <a:srgbClr val="8453C5"/>
      </a:hlink>
      <a:folHlink>
        <a:srgbClr val="7F7F7F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250</Words>
  <Application>Microsoft Office PowerPoint</Application>
  <PresentationFormat>Widescreen</PresentationFormat>
  <Paragraphs>41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Neue Haas Grotesk Text Pro</vt:lpstr>
      <vt:lpstr>InterweaveVTI</vt:lpstr>
      <vt:lpstr>The Blurple Fishbirds</vt:lpstr>
      <vt:lpstr>Setting up</vt:lpstr>
      <vt:lpstr>PowerPoint Presentation</vt:lpstr>
      <vt:lpstr>Dummy Data and prep </vt:lpstr>
      <vt:lpstr>PowerPoint Presentation</vt:lpstr>
      <vt:lpstr>PowerPoint Presentation</vt:lpstr>
      <vt:lpstr>MVC and EF</vt:lpstr>
      <vt:lpstr>PowerPoint Presentation</vt:lpstr>
      <vt:lpstr>PowerPoint Presentation</vt:lpstr>
      <vt:lpstr>_Layout</vt:lpstr>
      <vt:lpstr>PowerPoint Presentation</vt:lpstr>
      <vt:lpstr>View Logic</vt:lpstr>
      <vt:lpstr>PowerPoint Presentation</vt:lpstr>
      <vt:lpstr>Contact Form</vt:lpstr>
      <vt:lpstr>PowerPoint Presentation</vt:lpstr>
      <vt:lpstr>Testing and Wishing</vt:lpstr>
      <vt:lpstr>PowerPoint Presentation</vt:lpstr>
      <vt:lpstr>PowerPoint Presentation</vt:lpstr>
      <vt:lpstr>PowerPoint Presentation</vt:lpstr>
      <vt:lpstr>PowerPoint Presentation</vt:lpstr>
      <vt:lpstr>Documentation and Tracking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Blurple Fishbirds</dc:title>
  <dc:creator>Evan Noel</dc:creator>
  <cp:lastModifiedBy>Evan Noel</cp:lastModifiedBy>
  <cp:revision>3</cp:revision>
  <dcterms:created xsi:type="dcterms:W3CDTF">2023-01-20T18:56:17Z</dcterms:created>
  <dcterms:modified xsi:type="dcterms:W3CDTF">2023-01-21T15:13:39Z</dcterms:modified>
</cp:coreProperties>
</file>